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0.45454545454545453</c:v>
                </c:pt>
                <c:pt idx="1">
                  <c:v>0.54545454545454541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0.45454545454545453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6.7092947416882831</c:v>
                </c:pt>
                <c:pt idx="1">
                  <c:v>9.7729670747740247</c:v>
                </c:pt>
                <c:pt idx="2">
                  <c:v>7.7288030378249104</c:v>
                </c:pt>
                <c:pt idx="3">
                  <c:v>9.3023743352955339</c:v>
                </c:pt>
                <c:pt idx="4">
                  <c:v>8.3118412511872997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9.0298554076301869</c:v>
                </c:pt>
                <c:pt idx="2">
                  <c:v>7.0770804895995223</c:v>
                </c:pt>
                <c:pt idx="3">
                  <c:v>8.9870196959314921</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6B-49D3-BA9C-DE6C5D9C20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6B-49D3-BA9C-DE6C5D9C20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7.1500597479047423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26-41BD-B4D0-C67502CD3A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26-41BD-B4D0-C67502CD3A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D3-4D63-A59E-7BF533DF9C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D3-4D63-A59E-7BF533DF9C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0.13462788414931381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0.43352256259389943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0.12086284920848733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1.2617909319423832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0.12086284920848644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0.43352256259390032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8.9686944915170486E-2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6.6504944071090151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0.44102017366126223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0.45275397558579478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0.12622442336646955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1.3177650025338199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0.12622442336646955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0.45275397558579566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0.11391620380833523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7.7288030378249104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0.7570156979575966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0.534772806249455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0.14909066013958228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1.5564852577397073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0.14909066013958228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0.26553967358204833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7.0708817987803023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7.2327819501786124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E3-48ED-8AF4-A33FF3C0FE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E3-48ED-8AF4-A33FF3C0FE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D7-44CF-BB74-7C44D2DB00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D7-44CF-BB74-7C44D2DB00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0.31998492306631565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0.82695762539312145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0.23054960318945117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2.4069050214558025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0.23054960318945117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0.74391837600821908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5.4016937850591606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0.70522195813014177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0.30369944055986142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3.1705789052960407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0.30369944055986231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0.21774454453018599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6.1358976579143416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7.9315880302766848</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6F-48B5-A5EC-38A70429B7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6F-48B5-A5EC-38A70429B7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43-432F-9BEF-F69D1E6AA6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43-432F-9BEF-F69D1E6AA6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0.3664319655167958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0.12140025042271319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1.2674013240799633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0.12140025042271496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0.33413398922339965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7.9315880302766848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1A-4347-B6F7-AB227E3FC0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1A-4347-B6F7-AB227E3FC0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5-48C4-939E-48CCA72BCC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5-48C4-939E-48CCA72BCC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82D-BD56-8A82ABAA6B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82D-BD56-8A82ABAA6B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0.43173892003042091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0.14207843190450564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1.483278593676487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0.14207843190450475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0.2049266065162989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7.5844483661730679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9.0005275200541881</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39-40B2-AD9C-B5E3919859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39-40B2-AD9C-B5E3919859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C2-4B7E-BE56-CA70E1EEF5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C2-4B7E-BE56-CA70E1EEF5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1.2935044158650966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0.23677380451084495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6.6010766452128777E-2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0.68914300022982999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6.6010766452128777E-2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0.23677380451084495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9.5755596065949078E-2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9.7729670747740247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0.3325200608341552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0.31318416547037131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8.7313403803598533E-2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0.91153950016814633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8.7313403803598533E-2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0.2212833276252848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9.1179968025781335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0.4114529739633106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0.12267296758111979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1.2806883099479984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0.12267296758112067</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3.845240870194111E-2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8.1106186828104079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7.8603601426191956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76-47DC-8EFB-39F47FAD3B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76-47DC-8EFB-39F47FAD3B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B1-403E-986D-FC1B21C122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B1-403E-986D-FC1B21C122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F9-45E1-ADE3-D66B150FF4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F9-45E1-ADE3-D66B150FF4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0.14106764014308304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0.17563373034477348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1.8335911303064334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9.6605469830844726E-2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7.2413298605755418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5.3111833715793644E-2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0.43845515834657611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0.12223802002565343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1.2761475194159955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0.12223802002565343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0.29484172224848137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8.4793904246628493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7.2133841739451539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1D-4BE7-BC57-A24FF8ABF3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1D-4BE7-BC57-A24FF8ABF3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9F-4455-8DC6-CAB44E620B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9F-4455-8DC6-CAB44E620B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0.30933964374529133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0.69613095626053045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0.19407610596427283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2.0261269051334834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0.19407610596427105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0.69613095626053045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0.40731438519099505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5.3879458428185059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6.9027679950421472E-2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9.7121940445344279E-2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1.0139392257350437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9.7121940445344279E-2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0.34836637380050739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1.6524403152727629E-2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8.8955438547092207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0.22338401652956552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0.10863807536098236</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1.1341660340780262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0.10863807536098236</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0.38967356085177407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0.54754735195326809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7.3566628243077314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6.8592567579733554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0.28434702467298134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0.15486794591060793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1.6167992983639294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0.15486794591060793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7.2031562994714804E-2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8.1500114581471212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6B-4AFE-8910-81060DAF83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6B-4AFE-8910-81060DAF83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AD-4996-AFF3-D342E985C4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AD-4996-AFF3-D342E985C4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0.1755750412340138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0.15049687725162553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1.5711659641101017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0.15049687725162642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0.53981676185673422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0.28654970913703259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6.4044740973312404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6.008741748876556E-2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0.91125133437782146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0.25405005903028233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2.6522464334005322</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0.13897765154604791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7.3140394186154687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0.44562535849333607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0.13639737354370318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1.4239691535098871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0.13639737354370318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0.1726828641407856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8.8192609856880502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8.1374103793099923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B9-4BB5-AF01-97907D2C0F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B9-4BB5-AF01-97907D2C0F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22-4C15-85D2-DF28F4B8B0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22-4C15-85D2-DF28F4B8B0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0.1878775379551918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0.3776242646202137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0.10527882165849878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1.0990959038631143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0.10527882165849967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0.37762426462021281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0.12425676826160448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7.5655642880458123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0.20955188624733623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0.28763805608005732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8.0191339501729075E-2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0.83718616321091588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8.0191339501729075E-2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0.27247969249132353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8.414547582712002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3.9532524556120663E-3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0.17031889234986064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1.7781049786010996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0.17031889234986153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0.1323572766241341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7.9387438108555104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0.10503886600255097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0.2898772325739607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8.081560516696662E-2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0.84370340784547437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8.081560516696662E-2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0.2898772325739607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1.5695013112431155E-2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8.4866960402230358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0.2968315692978436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8.8677568099042148E-2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0.92578118112257712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8.8677568099042148E-2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0.31807728196591079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7.4403471800597032E-2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8.0828336062591237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8.1238310083257819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D1-4DA2-9D1B-BEF9C8A9B8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D1-4DA2-9D1B-BEF9C8A9B8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12-415B-A4D4-C0CF7CBB8E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12-415B-A4D4-C0CF7CBB8E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8.2617493361165195E-2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0.13509334936536099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1.4103553268125957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0.13509334936536099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0.29140151082296128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8.1238310083257819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0.22027710210677842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0.4301391848098417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0.11991958877820341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1.2519434273933321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0.1199195887782043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0.43013918480984081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0.28119997355204696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8.3124711538002298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0.61562179987119592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0.40190269789168909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0.11204746733625193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1.1697596007199103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0.11204746733625193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6.0828729858862118E-2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9.2102278367077393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0.41256300329697293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0.2124225013403036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2.217660659888625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0.21242250134030272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0.76193758244769061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0.17727241476924149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6.2212083737109287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0.23579472742726004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0.20928650832130424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2.1849213394115501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0.2092865083213038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0.75068909923902005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0.94316515495756903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4.2924052892747371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0.18246572527369853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0.16577770721320917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1.7306956525490955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0.16577770721320739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0.46053674325663074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7.5840949323756366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0.83750000000000002</c:v>
                </c:pt>
                <c:pt idx="1">
                  <c:v>3.7499999999999999E-2</c:v>
                </c:pt>
                <c:pt idx="2">
                  <c:v>5.6250000000000001E-2</c:v>
                </c:pt>
                <c:pt idx="3">
                  <c:v>1.8749999999999999E-2</c:v>
                </c:pt>
                <c:pt idx="4">
                  <c:v>1.2500000000000001E-2</c:v>
                </c:pt>
                <c:pt idx="5">
                  <c:v>3.7499999999999999E-2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4.7307277084631263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D3-4D93-9013-A16EEC5A4B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D3-4D93-9013-A16EEC5A4B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C4-42E5-A3A7-0E33A3B9D5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C4-42E5-A3A7-0E33A3B9D5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0.87375443671033448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0.27195565379315134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2.8391782925349176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0.27195565379315134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0.35350058671092732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6.0106381583929984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0.57961819335671283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0.25420225932302731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2.6538353827797794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0.25420225932302642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0.17068154363262167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5.8705195079435271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0.63246249813029198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0.24390470434026401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2.5463303753807303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0.24390470434026312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0.20760508136145006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7.0352249402559934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0.52694041823999216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0.249402664280157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2.6037282941106858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0.249402664280157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0.89458160919217278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1.1010906743681987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3.2274188629874359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7.7885200009701006E-2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0.67463675648141019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0.18808368376779594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1.9635668708681937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0.18808368376779594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0.67463675648141042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0.93288988241722581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1.509837072735678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1.8459666558246823E-2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0.13317106313472316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1.3902869323447966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0.13317106313472316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0.47767085528432851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0.23066525539165639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7.551203398227873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9.5565205771119732</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0.63124999999999998</c:v>
                </c:pt>
                <c:pt idx="1">
                  <c:v>0.36875000000000002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15-4EEC-B59A-090CBB29CF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15-4EEC-B59A-090CBB29CF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8C-487E-84BF-3772D3F27F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8C-487E-84BF-3772D3F27F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0.20291516461602299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0.13243124977762122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3.6920842312323288E-2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0.38544833531935296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3.6920842312323288E-2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2.7470297134762234E-2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9.7371201163263468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0.30138849022819958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8.9807011169339646E-2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0.93757240591645186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8.9807011169339646E-2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0.26369755178706633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9.1215943063679337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0.14905469739906962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4.1770165118560243E-2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0.38539849199258391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9.8108473086416357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02-41D0-AB9E-7C19BB7C0C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02-41D0-AB9E-7C19BB7C0C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9A-4281-8E66-1C38F34D00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9A-4281-8E66-1C38F34D00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0.58125000000000004</c:v>
                </c:pt>
                <c:pt idx="1">
                  <c:v>0.21249999999999999</c:v>
                </c:pt>
                <c:pt idx="2">
                  <c:v>0.20624999999999999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0.31666879958549998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0.11339839701465859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1.1838631141574174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0.11339839701465948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0.35710437430690689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7.935520925067963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0.76905690827302475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0.21582155844755491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2.2531463319803446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0.21582155844755491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0.45852355926893118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6.4344462718673796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0.37030017987106323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0.11005669925373152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1.1489762654719655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0.11005669925373063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0.39476201830060553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0.41337055386823351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8.6484314512686602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8.4003847092607291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8B-47AD-AFD8-63E41B75DA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8B-47AD-AFD8-63E41B75DA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7E-4E3C-A34C-2287635196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7E-4E3C-A34C-2287635196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0.39235335448128428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0.11184935673780672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1.1676913542878928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0.11184935673780494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0.40119209562741176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0.11131878075274493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8.4002984008625265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6.4995347757228927E-2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0.32418234090250486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9.0379612885932659E-2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0.94355028628535109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9.0379612885932659E-2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4.154924604476129E-2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9.0307968861677299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0.46250000000000002</c:v>
                </c:pt>
                <c:pt idx="1">
                  <c:v>0.53125</c:v>
                </c:pt>
                <c:pt idx="2">
                  <c:v>6.2500000000000003E-3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0.46209901527524178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0.12949609599878364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1.3519207988498358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0.12949609599878364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0.45818363334104184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7.7700588407519344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8.0691842890611305</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A2-49CE-B628-49AD3524FA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A2-49CE-B628-49AD3524FA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41-493C-AD79-01F351D633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41-493C-AD79-01F351D633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0.29437903433687307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0.10829390681816076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1.1305729635089001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0.10829390681816164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0.38843906381959847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9.6618843542806587E-2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7.928667501067884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4.3081883778587127E-2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0.28504908703563103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7.9469554288637667E-2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0.82965082838591542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7.9469554288637667E-2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0.19459961091217792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8.5702668373363231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0.14799090562488892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8.8744027976765949E-2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0.92647501278053213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8.8744027976765949E-2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0.31831566668619438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8.5584951073458981E-2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8.3476785498238772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1.530794017563001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0.46599888730638472</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0.12991700572824527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1.3563150364776675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0.1299170057282435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0.46599888730638561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7.6729205609584739E-3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7.4301242680164368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8.0540802943183767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96-472F-B05A-47DE1B4333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96-472F-B05A-47DE1B4333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3" formatCode="0">
                  <c:v>64</c:v>
                </c:pt>
                <c:pt idx="4" formatCode="0">
                  <c:v>1</c:v>
                </c:pt>
                <c:pt idx="5" formatCode="0">
                  <c:v>5</c:v>
                </c:pt>
                <c:pt idx="6"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BF-4551-98C7-70A13A8568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BF-4551-98C7-70A13A8568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0.32338229480503333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0.11931267707811788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1.2456073556833518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0.11931267707811877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0.10480547043108324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7.9952200142095613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0.20931379940386474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0.46686308883791661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0.13015793865400838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1.3588303419079821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0.13015793865400838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0.46686308883791661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3.9932636018297885E-2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7.3332433536266288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0.38254456180773388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0.47033396474406253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0.13112559290654868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1.3689325144871161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0.13112559290654779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0.32416421144238328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8.063529837834956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0.27479325592666903</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0.47771299645285037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0.13318281177743696</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1.3904095865014412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0.13318281177743785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0.19780488378173366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7.7494489360456162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0.24384821891056596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0.30898350669258434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8.6142291542683935E-2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0.89931325495893688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8.6142291542683935E-2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0.30898350669258434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0.10724556372845839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9.0121760946577911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0.31460531064309549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0.52412547280646038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0.14612226318073862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1.5254956162609448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0.14612226318073951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0.40912982281178856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8.1708635295357119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7.7817045494615682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1B-4892-851C-6DC594903B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1B-4892-851C-6DC594903B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5.8705195079435271</c:v>
                </c:pt>
                <c:pt idx="1">
                  <c:v>3.2274188629874359</c:v>
                </c:pt>
                <c:pt idx="2">
                  <c:v>1.509837072735678</c:v>
                </c:pt>
                <c:pt idx="3">
                  <c:v>6.4044740973312404</c:v>
                </c:pt>
                <c:pt idx="4">
                  <c:v>5.4016937850591606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5.0366359906505567</c:v>
                </c:pt>
                <c:pt idx="2">
                  <c:v>3.2685773566332479</c:v>
                </c:pt>
                <c:pt idx="3">
                  <c:v>7.516128997871931</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2F-4D08-8C67-2783E21FA8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2F-4D08-8C67-2783E21FA8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0.43830835342293462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0.40813248132605118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0.11378428438061583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1.1878917232982849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0.11378428438061405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0.40813248132605295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0.28677790611027554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8.2594148916077579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0.31098904620565371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0.26270662127895505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7.3240641879699808E-2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0.76462186998446668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7.3240641879699808E-2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0.18163003842005665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9.3023743352955339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0.77309754411392806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0.63494938537367229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0.17701914142662023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1.8480546246848597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0.17701914142661934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0.58023551505278803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6.8557342292546997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0.21762500511042582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0.85024684386858507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0.23704246317796507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2.4746895549955106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0.23704246317796507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0.85024684386858507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0.17844619665390482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6.7092947416882831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7.9909183567179971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6E-4B18-97C4-499ECD506F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6E-4B18-97C4-499ECD506F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B5-47C9-BCD3-738E32BEA5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B5-47C9-BCD3-738E32BEA5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0.10797771833398428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8.6952539174138366E-2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0.90777212483245506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8.6952539174138366E-2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2.9232300629859154E-2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8.8188461148650994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0.15717451950441763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0.13478477326905836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1.4071338363158903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0.13478477326905924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0.48345906694161123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0.37998941327322555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7.1232393747113854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7.935520925067963</c:v>
                </c:pt>
                <c:pt idx="1">
                  <c:v>9.0121760946577911</c:v>
                </c:pt>
                <c:pt idx="2">
                  <c:v>6.1286431453642756</c:v>
                </c:pt>
                <c:pt idx="3">
                  <c:v>8.1708635295357119</c:v>
                </c:pt>
                <c:pt idx="4">
                  <c:v>9.2261978362326786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7.5969955958583961</c:v>
                </c:pt>
                <c:pt idx="1">
                  <c:v>8.7283117765369731</c:v>
                </c:pt>
                <c:pt idx="2">
                  <c:v>5.8851012688846627</c:v>
                </c:pt>
                <c:pt idx="3">
                  <c:v>8.1605673131284604</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0.40445645777190364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0.37745799665106805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0.1052324673918088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1.0986119719208318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0.10523246739180792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0.37745799665106894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8.119473822525336E-2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8.3118412511872997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0.23553980521113527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0.10815069467885419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1.1290778491714066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0.10815069467885507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0.38792537666069471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0.12397378169000817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8.0865197578640036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0.14516964209913219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0.14929247058408102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1.5585921300375807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0.14929247058407924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0.35849266116619738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6.5905885303372864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5.4692494785124168E-2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0.33372299487203883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9.3039475881690592E-2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0.97131887713223009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9.3039475881690592E-2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8.3575290378178124E-2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8.7941524811983651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5.5238528506067475E-2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0.35384106423294437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9.8648243206243436E-2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1.029873609176378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9.8648243206243436E-2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0.35384106423294526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3.5635414465058801E-2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8.2112409868625402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8.0605807870952635</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A5-4C5A-B512-D8491E6288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A5-4C5A-B512-D8491E6288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6E-4856-A737-33C90BCE70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6E-4856-A737-33C90BCE70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0.1249803157922198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8.3621335058687407E-2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0.87299482831121367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8.3621335058687407E-2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5.5717116626945895E-2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9.2261978362326786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0.20000664602100393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0.10640411660845217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1.1108438228713915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5.1214506505710133E-2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8.8269013796888363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5.3879458428185059</c:v>
                </c:pt>
                <c:pt idx="1">
                  <c:v>6.5905885303372864</c:v>
                </c:pt>
                <c:pt idx="2">
                  <c:v>7.9387438108555104</c:v>
                </c:pt>
                <c:pt idx="3">
                  <c:v>4.2924052892747371</c:v>
                </c:pt>
                <c:pt idx="4">
                  <c:v>8.1500114581471212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7.6643467080392904</c:v>
                </c:pt>
                <c:pt idx="2">
                  <c:v>8.8082713417254546</c:v>
                </c:pt>
                <c:pt idx="3">
                  <c:v>4.9198767003185759</c:v>
                </c:pt>
                <c:pt idx="4">
                  <c:v>8.7389531911453115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0.79796640301014898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0.35481765610289839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3.7042457950945682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0.35481765610289884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0.70161203205175049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6.1286431453642756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0.14319272582878284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2.2610658807981272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7.2416486959352229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5.9424119440872936</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22-4413-BB3E-CAC23E5A44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22-4413-BB3E-CAC23E5A44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0D-4DCD-91E8-0B38152537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0D-4DCD-91E8-0B38152537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0.20772024757175878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0.26205721495824408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2.7358400008756938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0.26205721495824275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0.93997217605673011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0.20311363908229119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5.3745862733783838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0.4079344816671675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0.6139072432712398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0.17115274953058268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1.786810328806391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0.17115274953058268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0.61390724327123891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8.9025905339706668E-2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6.5102376147962051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83-4F3F-A885-BDF94CC77B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83-4F3F-A885-BDF94CC77B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329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RWD | United Lincolnshire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602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RWD | United Lincolnshire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0409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RWD | United Lincolnshire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United Lincolnshire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70831130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7076725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011324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237666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United Lincolnshire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40873277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04025599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97889285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62639118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United Lincolnshire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82092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4930896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99AF4A7-A9DB-722E-0748-111D0E0631AF}"/>
              </a:ext>
            </a:extLst>
          </p:cNvPr>
          <p:cNvGraphicFramePr/>
          <p:nvPr>
            <p:extLst>
              <p:ext uri="{D42A27DB-BD31-4B8C-83A1-F6EECF244321}">
                <p14:modId xmlns:p14="http://schemas.microsoft.com/office/powerpoint/2010/main" val="5840863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F3EBC75-2E24-B8EC-D813-1CE16B2070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65437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23765742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51946792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93131641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9236429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5077530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82551926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829480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04428051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0323379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1016271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128E643-B5E8-E3F4-5B5E-D78ACA75E624}"/>
              </a:ext>
            </a:extLst>
          </p:cNvPr>
          <p:cNvGraphicFramePr/>
          <p:nvPr>
            <p:extLst>
              <p:ext uri="{D42A27DB-BD31-4B8C-83A1-F6EECF244321}">
                <p14:modId xmlns:p14="http://schemas.microsoft.com/office/powerpoint/2010/main" val="2180030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ABD04C4-794C-A871-FFD2-1DBB7E6211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8364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15850880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79255869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44056772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572977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3007602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664545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95363056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083304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84328250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65086333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7096456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2D2D6F-9AA5-BA1D-96FC-48AE8FCFCDD4}"/>
              </a:ext>
            </a:extLst>
          </p:cNvPr>
          <p:cNvGraphicFramePr/>
          <p:nvPr>
            <p:extLst>
              <p:ext uri="{D42A27DB-BD31-4B8C-83A1-F6EECF244321}">
                <p14:modId xmlns:p14="http://schemas.microsoft.com/office/powerpoint/2010/main" val="33453207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04A5DD2-B95C-53CD-F155-1CE0A500FA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73782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70919105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96895186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30793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39970625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22340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2647445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2E14031-D97E-27C1-5ADD-2B57FCD5C774}"/>
              </a:ext>
            </a:extLst>
          </p:cNvPr>
          <p:cNvGraphicFramePr/>
          <p:nvPr>
            <p:extLst>
              <p:ext uri="{D42A27DB-BD31-4B8C-83A1-F6EECF244321}">
                <p14:modId xmlns:p14="http://schemas.microsoft.com/office/powerpoint/2010/main" val="37152001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9B34673-BD40-C7F0-2091-0B62C031E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08441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51829405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0641843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09477840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74506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64290004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41661703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631877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4051945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057514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18262238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156476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8524508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C2D2088-E94B-7BA9-3031-EB95CA9D9D81}"/>
              </a:ext>
            </a:extLst>
          </p:cNvPr>
          <p:cNvGraphicFramePr/>
          <p:nvPr>
            <p:extLst>
              <p:ext uri="{D42A27DB-BD31-4B8C-83A1-F6EECF244321}">
                <p14:modId xmlns:p14="http://schemas.microsoft.com/office/powerpoint/2010/main" val="34945662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0AF8038-E320-7468-E3AE-679DC8C461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00797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0313261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1101268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9605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08237678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419841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8210759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6C0B280-53AB-B16C-CEE8-8674491E0B32}"/>
              </a:ext>
            </a:extLst>
          </p:cNvPr>
          <p:cNvGraphicFramePr/>
          <p:nvPr>
            <p:extLst>
              <p:ext uri="{D42A27DB-BD31-4B8C-83A1-F6EECF244321}">
                <p14:modId xmlns:p14="http://schemas.microsoft.com/office/powerpoint/2010/main" val="19292367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9427145-BA4D-043A-B943-81707B5739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8503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0122027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242693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22211925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03228467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38198521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9551051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2426374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08E474F-422E-3BCD-C95F-DF39A053AE9A}"/>
              </a:ext>
            </a:extLst>
          </p:cNvPr>
          <p:cNvGraphicFramePr/>
          <p:nvPr>
            <p:extLst>
              <p:ext uri="{D42A27DB-BD31-4B8C-83A1-F6EECF244321}">
                <p14:modId xmlns:p14="http://schemas.microsoft.com/office/powerpoint/2010/main" val="9684277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E660914-CDE4-4110-01A5-9EFC958ECE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77578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70159375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075072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24774448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57199405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88165297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95570925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959863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24885649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85075561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624285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107658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74844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0B3739-FA0D-4F09-97B6-5C748519A882}"/>
              </a:ext>
            </a:extLst>
          </p:cNvPr>
          <p:cNvGraphicFramePr/>
          <p:nvPr>
            <p:extLst>
              <p:ext uri="{D42A27DB-BD31-4B8C-83A1-F6EECF244321}">
                <p14:modId xmlns:p14="http://schemas.microsoft.com/office/powerpoint/2010/main" val="5467963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131DBB-3F1C-579F-59A2-131767910D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47319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94178441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12321315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24919328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04545707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7312052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4619292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6098985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C20AA0-8EF7-91D3-DBBE-EB774C70EA6B}"/>
              </a:ext>
            </a:extLst>
          </p:cNvPr>
          <p:cNvGraphicFramePr/>
          <p:nvPr>
            <p:extLst>
              <p:ext uri="{D42A27DB-BD31-4B8C-83A1-F6EECF244321}">
                <p14:modId xmlns:p14="http://schemas.microsoft.com/office/powerpoint/2010/main" val="41240268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DF0D2D-CDB7-E8FF-E44F-4B43E85CE7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6677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26946649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77660911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70481411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7170567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25493427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89771445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008227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1761404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91556186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6692435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1934639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0367B0-BB05-B453-90AF-AD312EDDFEE8}"/>
              </a:ext>
            </a:extLst>
          </p:cNvPr>
          <p:cNvGraphicFramePr/>
          <p:nvPr>
            <p:extLst>
              <p:ext uri="{D42A27DB-BD31-4B8C-83A1-F6EECF244321}">
                <p14:modId xmlns:p14="http://schemas.microsoft.com/office/powerpoint/2010/main" val="16900985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70A7CFF-ACBD-BD92-653F-432CD63E51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5124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66025777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63871617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472048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74757574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03548964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858141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40692988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94582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9839144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E585B9-AA4D-0AAC-BAF0-694EEB3271C3}"/>
              </a:ext>
            </a:extLst>
          </p:cNvPr>
          <p:cNvGraphicFramePr/>
          <p:nvPr>
            <p:extLst>
              <p:ext uri="{D42A27DB-BD31-4B8C-83A1-F6EECF244321}">
                <p14:modId xmlns:p14="http://schemas.microsoft.com/office/powerpoint/2010/main" val="27277731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DA29E2-6B85-843E-CDCB-C0FE50E651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86944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5443531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10824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4553479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1910613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8538182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D7AAF6-4415-A3EE-6144-252C50B8F395}"/>
              </a:ext>
            </a:extLst>
          </p:cNvPr>
          <p:cNvGraphicFramePr/>
          <p:nvPr>
            <p:extLst>
              <p:ext uri="{D42A27DB-BD31-4B8C-83A1-F6EECF244321}">
                <p14:modId xmlns:p14="http://schemas.microsoft.com/office/powerpoint/2010/main" val="10233422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A0896E-7596-3AE5-5C44-2C878A4224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4037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12929237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658035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35402258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516873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158396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6BF7AF-A7D3-9A9B-4E12-F924D2479E9B}"/>
              </a:ext>
            </a:extLst>
          </p:cNvPr>
          <p:cNvGraphicFramePr/>
          <p:nvPr>
            <p:extLst>
              <p:ext uri="{D42A27DB-BD31-4B8C-83A1-F6EECF244321}">
                <p14:modId xmlns:p14="http://schemas.microsoft.com/office/powerpoint/2010/main" val="31129958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67A23A-30A6-B218-7E92-45CE3A679A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51473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58667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63063167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13378206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0102784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1732280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7465154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4FCA395-C0EE-FE39-D1F4-A112C6644D63}"/>
              </a:ext>
            </a:extLst>
          </p:cNvPr>
          <p:cNvGraphicFramePr/>
          <p:nvPr>
            <p:extLst>
              <p:ext uri="{D42A27DB-BD31-4B8C-83A1-F6EECF244321}">
                <p14:modId xmlns:p14="http://schemas.microsoft.com/office/powerpoint/2010/main" val="32440748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094584-0FBF-0471-4A84-B19F23614A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5898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46875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5214403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86920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03893826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103270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1745316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8C6BD1-0A8D-E1B6-B28A-F2FFC1E4E0AD}"/>
              </a:ext>
            </a:extLst>
          </p:cNvPr>
          <p:cNvGraphicFramePr/>
          <p:nvPr>
            <p:extLst>
              <p:ext uri="{D42A27DB-BD31-4B8C-83A1-F6EECF244321}">
                <p14:modId xmlns:p14="http://schemas.microsoft.com/office/powerpoint/2010/main" val="20540890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EBD610-8D4A-7BDA-59B6-1BA7843E3C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62645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994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7748421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957705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6483626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C6996F-8F74-2495-87A8-65395F8A94E5}"/>
              </a:ext>
            </a:extLst>
          </p:cNvPr>
          <p:cNvGraphicFramePr/>
          <p:nvPr>
            <p:extLst>
              <p:ext uri="{D42A27DB-BD31-4B8C-83A1-F6EECF244321}">
                <p14:modId xmlns:p14="http://schemas.microsoft.com/office/powerpoint/2010/main" val="23010177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9AD33F-A0D0-978C-1113-D1E7B6E882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63694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6521609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7677177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359387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0724864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00BE09-5BDC-171B-0C2F-75A207860B30}"/>
              </a:ext>
            </a:extLst>
          </p:cNvPr>
          <p:cNvGraphicFramePr/>
          <p:nvPr>
            <p:extLst>
              <p:ext uri="{D42A27DB-BD31-4B8C-83A1-F6EECF244321}">
                <p14:modId xmlns:p14="http://schemas.microsoft.com/office/powerpoint/2010/main" val="13766608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285573-6F3D-B7B0-5793-C9E1CE4282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65148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50152553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905007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3289142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72571301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949555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8227418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4DAE19-2171-1FEA-29EA-D318C149C939}"/>
              </a:ext>
            </a:extLst>
          </p:cNvPr>
          <p:cNvGraphicFramePr/>
          <p:nvPr>
            <p:extLst>
              <p:ext uri="{D42A27DB-BD31-4B8C-83A1-F6EECF244321}">
                <p14:modId xmlns:p14="http://schemas.microsoft.com/office/powerpoint/2010/main" val="3310250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B01CA5-4A89-85CE-B6F9-5DA1D5CF53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71501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5864889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773740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7629339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03314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612715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8A7FAA3-8506-F765-F318-E36C497689E2}"/>
              </a:ext>
            </a:extLst>
          </p:cNvPr>
          <p:cNvGraphicFramePr/>
          <p:nvPr>
            <p:extLst>
              <p:ext uri="{D42A27DB-BD31-4B8C-83A1-F6EECF244321}">
                <p14:modId xmlns:p14="http://schemas.microsoft.com/office/powerpoint/2010/main" val="16363892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C1418EE-7BF8-D15D-9703-E699FD7225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92780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27292950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25464935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57678876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54706037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711915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614683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0EBE41-C09C-38E3-8C3D-4057D179B917}"/>
              </a:ext>
            </a:extLst>
          </p:cNvPr>
          <p:cNvGraphicFramePr/>
          <p:nvPr>
            <p:extLst>
              <p:ext uri="{D42A27DB-BD31-4B8C-83A1-F6EECF244321}">
                <p14:modId xmlns:p14="http://schemas.microsoft.com/office/powerpoint/2010/main" val="150653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BDFA60-FA56-42AD-411C-5E3FB28D3C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07364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79146341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62124628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32083701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51002558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47500532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010620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2108924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505227-D353-7E5A-B5ED-9A0BED4F444D}"/>
              </a:ext>
            </a:extLst>
          </p:cNvPr>
          <p:cNvGraphicFramePr/>
          <p:nvPr>
            <p:extLst>
              <p:ext uri="{D42A27DB-BD31-4B8C-83A1-F6EECF244321}">
                <p14:modId xmlns:p14="http://schemas.microsoft.com/office/powerpoint/2010/main" val="15409262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26AFD4-B7B8-3C01-0DCA-A28DA15E3D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4210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1403120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67350513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72195935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00592417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64741698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46053580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21673667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9075080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01561433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34019045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3799040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2461740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F3EF7A-F1FE-6E49-9ACA-3B946AB75A1A}"/>
              </a:ext>
            </a:extLst>
          </p:cNvPr>
          <p:cNvGraphicFramePr/>
          <p:nvPr>
            <p:extLst>
              <p:ext uri="{D42A27DB-BD31-4B8C-83A1-F6EECF244321}">
                <p14:modId xmlns:p14="http://schemas.microsoft.com/office/powerpoint/2010/main" val="14859258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CC7B9C-CBF8-B90B-3758-A8923BEF44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44839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55464148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77691642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59168919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61542393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415311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9473245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8469286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517118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46245950"/>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11837</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United Lincolnshire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